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0706980"/>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мамырға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4468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таңертең және күндіз жаңбыр, найзағай, бұршақ күтіледі. Оңтүстік-батыстан соғатын жел солтүстік-шығысқа ауысады, түнде 3–8, күндіз 9–14 м/с. Ауа температурасы түнде 8–10, күндіз 15–17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22 </a:t>
            </a:r>
            <a:r>
              <a:rPr lang="kk-KZ" altLang="ru-RU" sz="1150" b="1" dirty="0">
                <a:latin typeface="Times New Roman" panose="02020603050405020304" pitchFamily="18" charset="0"/>
                <a:cs typeface="Times New Roman" panose="02020603050405020304" pitchFamily="18" charset="0"/>
              </a:rPr>
              <a:t>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21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2-4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21 мамырда түнде 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dirty="0" smtClean="0">
                <a:solidFill>
                  <a:schemeClr val="tx1"/>
                </a:solidFill>
                <a:latin typeface="Times New Roman" pitchFamily="18" charset="0"/>
                <a:cs typeface="Times New Roman" pitchFamily="18" charset="0"/>
                <a:sym typeface="+mn-ea"/>
              </a:rPr>
              <a:t>, күндіз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7580725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0.649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1.913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25793</TotalTime>
  <Words>575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5207</cp:revision>
  <cp:lastPrinted>2021-07-01T03:56:27Z</cp:lastPrinted>
  <dcterms:created xsi:type="dcterms:W3CDTF">2018-03-27T06:03:00Z</dcterms:created>
  <dcterms:modified xsi:type="dcterms:W3CDTF">2026-05-20T08:06:54Z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